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389" r:id="rId6"/>
    <p:sldId id="384" r:id="rId7"/>
    <p:sldId id="393" r:id="rId8"/>
    <p:sldId id="395" r:id="rId9"/>
    <p:sldId id="398" r:id="rId10"/>
    <p:sldId id="277" r:id="rId11"/>
    <p:sldId id="396" r:id="rId12"/>
    <p:sldId id="278" r:id="rId13"/>
    <p:sldId id="397" r:id="rId14"/>
    <p:sldId id="392" r:id="rId15"/>
    <p:sldId id="3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Tuesday, February 2, 20XX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 smtClean="0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INDUCTION MOTOR </a:t>
            </a:r>
          </a:p>
        </p:txBody>
      </p:sp>
      <p:pic>
        <p:nvPicPr>
          <p:cNvPr id="8" name="Picture 7" descr="A train on the railway tracks&#10;&#10;Description automatically generated with low confidence">
            <a:extLst>
              <a:ext uri="{FF2B5EF4-FFF2-40B4-BE49-F238E27FC236}">
                <a16:creationId xmlns:a16="http://schemas.microsoft.com/office/drawing/2014/main" id="{55A32A51-CD65-D39B-C093-717EBE4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75" b="28249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0253" y="4508500"/>
            <a:ext cx="5650885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Syed Muhammad </a:t>
            </a:r>
            <a:r>
              <a:rPr lang="en-US" sz="1400" b="1" dirty="0" smtClean="0"/>
              <a:t>Abubakar </a:t>
            </a:r>
            <a:r>
              <a:rPr lang="en-US" sz="1400" b="1" dirty="0"/>
              <a:t>(337385)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Hassan Saqib (344249)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Fiza Ayub (350075)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Maheen Salman (342603)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858" y="375855"/>
            <a:ext cx="3835279" cy="203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47" y="3139528"/>
            <a:ext cx="5573366" cy="2960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347972"/>
            <a:ext cx="3596917" cy="1910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362" y="2413347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 1: </a:t>
            </a:r>
            <a:r>
              <a:rPr lang="en-US" sz="1600" i="1" dirty="0" smtClean="0"/>
              <a:t>Thrust vs. </a:t>
            </a:r>
            <a:r>
              <a:rPr lang="en-US" sz="1600" i="1" dirty="0" smtClean="0"/>
              <a:t>Time</a:t>
            </a:r>
            <a:endParaRPr lang="en-US" sz="16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0214" y="2427289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Figure: 2  </a:t>
            </a:r>
            <a:r>
              <a:rPr lang="en-US" sz="1600" i="1" dirty="0" smtClean="0"/>
              <a:t>Speed </a:t>
            </a:r>
            <a:r>
              <a:rPr lang="en-US" sz="1600" i="1" dirty="0" smtClean="0"/>
              <a:t>vs Time</a:t>
            </a:r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78595" y="6168658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 </a:t>
            </a:r>
            <a:r>
              <a:rPr lang="en-US" sz="1600" i="1" dirty="0" smtClean="0"/>
              <a:t>3: </a:t>
            </a:r>
            <a:r>
              <a:rPr lang="en-US" sz="1600" i="1" dirty="0" smtClean="0"/>
              <a:t>Thrust vs. Speed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1207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27382-6585-C34F-60CC-E1CC0ED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06" y="753102"/>
            <a:ext cx="6135688" cy="518159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APPLICATIONS</a:t>
            </a:r>
          </a:p>
          <a:p>
            <a:r>
              <a:rPr lang="en-US" dirty="0" smtClean="0"/>
              <a:t>MAGLEV  </a:t>
            </a:r>
            <a:r>
              <a:rPr lang="en-US" dirty="0"/>
              <a:t>TRAINS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dirty="0"/>
              <a:t>Maglev trains use magnetism to levitate above the tracks on which they travel. They are faster, </a:t>
            </a:r>
            <a:r>
              <a:rPr lang="en-US" sz="1600" dirty="0" smtClean="0"/>
              <a:t>efficient</a:t>
            </a:r>
            <a:r>
              <a:rPr lang="en-US" sz="1600" dirty="0"/>
              <a:t>, </a:t>
            </a:r>
            <a:r>
              <a:rPr lang="en-US" sz="1600" dirty="0" smtClean="0"/>
              <a:t>and </a:t>
            </a:r>
            <a:r>
              <a:rPr lang="en-US" sz="1600" dirty="0"/>
              <a:t>environmentally friendly than modern wheeled trains.</a:t>
            </a:r>
          </a:p>
          <a:p>
            <a:r>
              <a:rPr lang="en-US" dirty="0"/>
              <a:t>CONVEYOR BELTS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dirty="0"/>
              <a:t>A conveyor belt is a material handling system designed to move supplies, materials, and components using an efficient and effortless process that saves on time, energy, and cost. </a:t>
            </a:r>
            <a:endParaRPr lang="en-US" dirty="0"/>
          </a:p>
          <a:p>
            <a:r>
              <a:rPr lang="en-US" dirty="0"/>
              <a:t>SLIDING </a:t>
            </a:r>
            <a:r>
              <a:rPr lang="en-US" dirty="0" smtClean="0"/>
              <a:t>DOORS</a:t>
            </a:r>
          </a:p>
          <a:p>
            <a:pPr marL="0" indent="0">
              <a:buNone/>
            </a:pPr>
            <a:r>
              <a:rPr lang="en-US" sz="1800" dirty="0"/>
              <a:t>The sliding door is operated by a linear motor, which eliminates the need for a belt and frees up space while reducing friction and other factors.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0FB2F1-51AC-E6F8-555D-7D06EEF8C5C3}"/>
              </a:ext>
            </a:extLst>
          </p:cNvPr>
          <p:cNvSpPr txBox="1">
            <a:spLocks/>
          </p:cNvSpPr>
          <p:nvPr/>
        </p:nvSpPr>
        <p:spPr>
          <a:xfrm>
            <a:off x="7562850" y="753102"/>
            <a:ext cx="4078287" cy="5181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smtClean="0"/>
              <a:t>FUTURE RECOMMENDATIONS</a:t>
            </a:r>
          </a:p>
          <a:p>
            <a:r>
              <a:rPr lang="en-US" dirty="0" smtClean="0"/>
              <a:t>Create a DLIM instead of SLIM</a:t>
            </a:r>
          </a:p>
          <a:p>
            <a:r>
              <a:rPr lang="en-US" dirty="0" smtClean="0"/>
              <a:t>Add “Guidance” feature to our machine</a:t>
            </a:r>
          </a:p>
          <a:p>
            <a:r>
              <a:rPr lang="en-US" dirty="0" smtClean="0"/>
              <a:t>Use the principle of Linear Induction in Ropeless </a:t>
            </a:r>
            <a:r>
              <a:rPr lang="en-US" dirty="0" smtClean="0"/>
              <a:t>elevators</a:t>
            </a:r>
          </a:p>
          <a:p>
            <a:r>
              <a:rPr lang="en-US" dirty="0" smtClean="0"/>
              <a:t>Add component of Friction to make your results more accurate</a:t>
            </a:r>
            <a:endParaRPr lang="en-US" dirty="0" smtClean="0"/>
          </a:p>
          <a:p>
            <a:r>
              <a:rPr lang="en-US" dirty="0" err="1" smtClean="0"/>
              <a:t>Ansec</a:t>
            </a:r>
            <a:r>
              <a:rPr lang="en-US" dirty="0" smtClean="0"/>
              <a:t> software is better for simulating LIM.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00" name="Picture 4" descr="Why thank you matters more than money | AIM Education &amp;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0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823" y="254976"/>
            <a:ext cx="6940361" cy="730946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91" y="1907119"/>
            <a:ext cx="8649121" cy="3415519"/>
          </a:xfrm>
        </p:spPr>
        <p:txBody>
          <a:bodyPr/>
          <a:lstStyle/>
          <a:p>
            <a:pPr marL="508000" marR="0" indent="-285750">
              <a:lnSpc>
                <a:spcPct val="102000"/>
              </a:lnSpc>
              <a:spcBef>
                <a:spcPts val="0"/>
              </a:spcBef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08000" marR="0" indent="-285750">
              <a:lnSpc>
                <a:spcPct val="102000"/>
              </a:lnSpc>
              <a:spcBef>
                <a:spcPts val="0"/>
              </a:spcBef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US" sz="2400" dirty="0">
              <a:solidFill>
                <a:schemeClr val="tx1"/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0" marR="0" indent="-285750">
              <a:lnSpc>
                <a:spcPct val="102000"/>
              </a:lnSpc>
              <a:spcBef>
                <a:spcPts val="0"/>
              </a:spcBef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on MATLAB/SIMULINK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8000" marR="0" indent="-285750">
              <a:lnSpc>
                <a:spcPct val="102000"/>
              </a:lnSpc>
              <a:spcBef>
                <a:spcPts val="0"/>
              </a:spcBef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508000" marR="0" indent="-285750">
              <a:lnSpc>
                <a:spcPct val="102000"/>
              </a:lnSpc>
              <a:spcBef>
                <a:spcPts val="0"/>
              </a:spcBef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9" b="9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40" y="409984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285" y="1598246"/>
            <a:ext cx="11425237" cy="2929792"/>
          </a:xfrm>
          <a:noFill/>
        </p:spPr>
        <p:txBody>
          <a:bodyPr>
            <a:normAutofit/>
          </a:bodyPr>
          <a:lstStyle/>
          <a:p>
            <a:pPr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Induction Motors are machines that convert electrical energy into mechanical </a:t>
            </a:r>
            <a:r>
              <a:rPr lang="en-US" sz="18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with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help of electromagnetic induction.</a:t>
            </a:r>
          </a:p>
          <a:p>
            <a:pPr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</a:pPr>
            <a:r>
              <a:rPr lang="en-US" sz="1800" b="0" i="0" dirty="0">
                <a:solidFill>
                  <a:schemeClr val="tx1"/>
                </a:solidFill>
                <a:effectLst/>
                <a:latin typeface="Nunito Sans" pitchFamily="2" charset="0"/>
              </a:rPr>
              <a:t>A 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Nunito Sans" pitchFamily="2" charset="0"/>
              </a:rPr>
              <a:t>Linear Induction Motor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unito Sans" pitchFamily="2" charset="0"/>
              </a:rPr>
              <a:t> (LIM) is an advanced version of rotary induction motor which gives a linear translational motion instead of rotational motion</a:t>
            </a:r>
            <a:r>
              <a:rPr lang="en-US" sz="1800" b="0" i="0" dirty="0" smtClean="0">
                <a:solidFill>
                  <a:schemeClr val="tx1"/>
                </a:solidFill>
                <a:effectLst/>
                <a:latin typeface="Nunito Sans" pitchFamily="2" charset="0"/>
              </a:rPr>
              <a:t>.</a:t>
            </a:r>
          </a:p>
          <a:p>
            <a:pPr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</a:pPr>
            <a:r>
              <a:rPr lang="en-US" sz="1800" dirty="0" smtClean="0">
                <a:solidFill>
                  <a:schemeClr val="tx1"/>
                </a:solidFill>
                <a:latin typeface="Nunito Sans" pitchFamily="2" charset="0"/>
              </a:rPr>
              <a:t>A simple way to visualize an LIM would be to simply cut a rotatory induction motor in half, and roll it along its length.</a:t>
            </a: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b="0" i="0" dirty="0" smtClean="0">
              <a:solidFill>
                <a:schemeClr val="tx1"/>
              </a:solidFill>
              <a:effectLst/>
              <a:latin typeface="Nunito Sans" pitchFamily="2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b="0" i="0" dirty="0" smtClean="0">
              <a:solidFill>
                <a:schemeClr val="tx1"/>
              </a:solidFill>
              <a:effectLst/>
              <a:latin typeface="Nunito Sans" pitchFamily="2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b="0" i="0" dirty="0" smtClean="0">
              <a:solidFill>
                <a:schemeClr val="tx1"/>
              </a:solidFill>
              <a:effectLst/>
              <a:latin typeface="Nunito Sans" pitchFamily="2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latin typeface="Nunito Sans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2000"/>
              </a:lnSpc>
              <a:spcBef>
                <a:spcPts val="0"/>
              </a:spcBef>
              <a:spcAft>
                <a:spcPts val="136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7" y="4338838"/>
            <a:ext cx="8123624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8B35-5FE2-99F0-B759-8BC86E7A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48" y="271102"/>
            <a:ext cx="11009765" cy="932547"/>
          </a:xfrm>
        </p:spPr>
        <p:txBody>
          <a:bodyPr/>
          <a:lstStyle/>
          <a:p>
            <a:pPr algn="ctr"/>
            <a:r>
              <a:rPr lang="en-US" dirty="0" smtClean="0"/>
              <a:t>Types </a:t>
            </a:r>
            <a:r>
              <a:rPr lang="en-US" dirty="0"/>
              <a:t>of LIMs</a:t>
            </a:r>
            <a:endParaRPr lang="en-P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B472D-8B11-B8FD-BA59-BB07A6FA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What are linear induction motor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6" y="2672862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Induction Motor - Electrical Concep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907" y="2672862"/>
            <a:ext cx="482572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64" y="1811215"/>
            <a:ext cx="11213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SIDED LINEAR INDUCTION MOTOR			DOUBLE SIDED LINEAR INDUCTION MOTOR</a:t>
            </a:r>
          </a:p>
          <a:p>
            <a:r>
              <a:rPr lang="en-US" dirty="0"/>
              <a:t> </a:t>
            </a:r>
            <a:r>
              <a:rPr lang="en-US" dirty="0" smtClean="0"/>
              <a:t>   		(SLIM)							(DLIM)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8B35-5FE2-99F0-B759-8BC86E7A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48" y="271102"/>
            <a:ext cx="11009765" cy="932547"/>
          </a:xfrm>
        </p:spPr>
        <p:txBody>
          <a:bodyPr/>
          <a:lstStyle/>
          <a:p>
            <a:pPr algn="ctr"/>
            <a:r>
              <a:rPr lang="en-US" dirty="0" smtClean="0"/>
              <a:t>Working of LIMs</a:t>
            </a:r>
            <a:endParaRPr lang="en-P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B472D-8B11-B8FD-BA59-BB07A6FA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9848" y="1670538"/>
            <a:ext cx="1157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andidPepperyJaeger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198" y="1837620"/>
            <a:ext cx="4396154" cy="3297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508" y="1855203"/>
            <a:ext cx="5402907" cy="32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47" y="496521"/>
            <a:ext cx="11091600" cy="1332000"/>
          </a:xfrm>
        </p:spPr>
        <p:txBody>
          <a:bodyPr/>
          <a:lstStyle/>
          <a:p>
            <a:pPr algn="ctr"/>
            <a:r>
              <a:rPr lang="en-US" dirty="0" smtClean="0"/>
              <a:t>MATLAB Parameters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251" y="2257608"/>
            <a:ext cx="9168763" cy="35365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algn="ctr"/>
            <a:r>
              <a:rPr lang="en-US" sz="4000" dirty="0"/>
              <a:t>Simulation on SIMULINK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Content Placeholder 4" descr="Diagram&#10;&#10;Description automatically generated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50" y="1470094"/>
            <a:ext cx="1025740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6" y="1216269"/>
            <a:ext cx="10099394" cy="3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305338"/>
            <a:ext cx="11091600" cy="1332000"/>
          </a:xfrm>
        </p:spPr>
        <p:txBody>
          <a:bodyPr/>
          <a:lstStyle/>
          <a:p>
            <a:pPr algn="ctr"/>
            <a:r>
              <a:rPr lang="en-US" sz="4000" dirty="0"/>
              <a:t>Results and Observations: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7" y="1054943"/>
            <a:ext cx="3410523" cy="2090600"/>
          </a:xfrm>
          <a:prstGeom prst="rect">
            <a:avLst/>
          </a:prstGeom>
          <a:noFill/>
        </p:spPr>
      </p:pic>
      <p:pic>
        <p:nvPicPr>
          <p:cNvPr id="6" name="Picture 5" descr="Chart, line char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7188082" y="1054943"/>
            <a:ext cx="3863848" cy="2087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93" y="3214974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 1: </a:t>
            </a:r>
            <a:r>
              <a:rPr lang="en-US" sz="1600" i="1" dirty="0" smtClean="0"/>
              <a:t>Thrust vs. </a:t>
            </a:r>
            <a:r>
              <a:rPr lang="en-US" sz="1600" i="1" dirty="0" smtClean="0"/>
              <a:t>Time</a:t>
            </a:r>
            <a:endParaRPr lang="en-US" sz="1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740068" y="3214974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Figure: 2  </a:t>
            </a:r>
            <a:r>
              <a:rPr lang="en-US" sz="1600" i="1" dirty="0" smtClean="0"/>
              <a:t>Speed </a:t>
            </a:r>
            <a:r>
              <a:rPr lang="en-US" sz="1600" i="1" dirty="0" smtClean="0"/>
              <a:t>vs Time</a:t>
            </a:r>
            <a:endParaRPr lang="en-US" sz="1600" i="1" dirty="0"/>
          </a:p>
        </p:txBody>
      </p:sp>
      <p:pic>
        <p:nvPicPr>
          <p:cNvPr id="9" name="Content Placeholder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68" y="3776881"/>
            <a:ext cx="6383215" cy="2506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9170" y="6337935"/>
            <a:ext cx="4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Figure </a:t>
            </a:r>
            <a:r>
              <a:rPr lang="en-US" sz="1600" i="1" dirty="0" smtClean="0"/>
              <a:t>3: </a:t>
            </a:r>
            <a:r>
              <a:rPr lang="en-US" sz="1600" i="1" dirty="0" smtClean="0"/>
              <a:t>Thrust vs. Speed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{53284AAE-FCA7-42FC-85D2-4B18C7DBD3D8}tf33713516_win32</Template>
  <TotalTime>702</TotalTime>
  <Words>269</Words>
  <Application>Microsoft Office PowerPoint</Application>
  <PresentationFormat>Widescreen</PresentationFormat>
  <Paragraphs>63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Gill Sans MT</vt:lpstr>
      <vt:lpstr>Lato</vt:lpstr>
      <vt:lpstr>Nunito Sans</vt:lpstr>
      <vt:lpstr>Times New Roman</vt:lpstr>
      <vt:lpstr>Walbaum Display</vt:lpstr>
      <vt:lpstr>3DFloatVTI</vt:lpstr>
      <vt:lpstr>LINEAR INDUCTION MOTOR </vt:lpstr>
      <vt:lpstr>Overview of Presentation</vt:lpstr>
      <vt:lpstr>Introduction</vt:lpstr>
      <vt:lpstr>Types of LIMs</vt:lpstr>
      <vt:lpstr>Working of LIMs</vt:lpstr>
      <vt:lpstr>MATLAB Parameters</vt:lpstr>
      <vt:lpstr>Simulation on SIMULINK</vt:lpstr>
      <vt:lpstr>PowerPoint Presentation</vt:lpstr>
      <vt:lpstr>Results and Observations: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VIP Gate Entry Management System</dc:title>
  <dc:creator>Muhammad Taha Qaiser</dc:creator>
  <cp:lastModifiedBy>Hassan</cp:lastModifiedBy>
  <cp:revision>27</cp:revision>
  <dcterms:created xsi:type="dcterms:W3CDTF">2022-05-29T14:11:27Z</dcterms:created>
  <dcterms:modified xsi:type="dcterms:W3CDTF">2022-12-30T09:16:12Z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